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Anton" pitchFamily="2" charset="0"/>
      <p:regular r:id="rId15"/>
    </p:embeddedFont>
    <p:embeddedFont>
      <p:font typeface="Helvetica Neue" panose="020B0604020202020204" charset="0"/>
      <p:regular r:id="rId16"/>
      <p:bold r:id="rId17"/>
      <p:italic r:id="rId18"/>
      <p:boldItalic r:id="rId19"/>
    </p:embeddedFont>
    <p:embeddedFont>
      <p:font typeface="Helvetica Neue Light" panose="020B060402020202020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gIo+s48TwHJ4zC10NlvDxu6L05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CC404A-00D3-4C8B-AAA4-BB2BD65085D0}" v="1" dt="2024-02-19T04:08:25.590"/>
    <p1510:client id="{A986B30F-FF0B-4C4F-9FB4-2C9EB6544ECF}" v="13" dt="2024-02-19T04:26:09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50" Type="http://customschemas.google.com/relationships/presentationmetadata" Target="NUL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lozano" userId="7460d2221436ad13" providerId="LiveId" clId="{A6CC404A-00D3-4C8B-AAA4-BB2BD65085D0}"/>
    <pc:docChg chg="custSel addSld modSld">
      <pc:chgData name="Richard lozano" userId="7460d2221436ad13" providerId="LiveId" clId="{A6CC404A-00D3-4C8B-AAA4-BB2BD65085D0}" dt="2024-02-19T04:08:57.462" v="6" actId="14100"/>
      <pc:docMkLst>
        <pc:docMk/>
      </pc:docMkLst>
      <pc:sldChg chg="modSp mod">
        <pc:chgData name="Richard lozano" userId="7460d2221436ad13" providerId="LiveId" clId="{A6CC404A-00D3-4C8B-AAA4-BB2BD65085D0}" dt="2024-02-17T05:46:13.295" v="1" actId="1076"/>
        <pc:sldMkLst>
          <pc:docMk/>
          <pc:sldMk cId="0" sldId="256"/>
        </pc:sldMkLst>
        <pc:picChg chg="mod">
          <ac:chgData name="Richard lozano" userId="7460d2221436ad13" providerId="LiveId" clId="{A6CC404A-00D3-4C8B-AAA4-BB2BD65085D0}" dt="2024-02-17T05:46:13.295" v="1" actId="1076"/>
          <ac:picMkLst>
            <pc:docMk/>
            <pc:sldMk cId="0" sldId="256"/>
            <ac:picMk id="92" creationId="{00000000-0000-0000-0000-000000000000}"/>
          </ac:picMkLst>
        </pc:picChg>
      </pc:sldChg>
      <pc:sldChg chg="addSp delSp modSp add mod">
        <pc:chgData name="Richard lozano" userId="7460d2221436ad13" providerId="LiveId" clId="{A6CC404A-00D3-4C8B-AAA4-BB2BD65085D0}" dt="2024-02-19T04:08:57.462" v="6" actId="14100"/>
        <pc:sldMkLst>
          <pc:docMk/>
          <pc:sldMk cId="3937079719" sldId="287"/>
        </pc:sldMkLst>
        <pc:picChg chg="add mod">
          <ac:chgData name="Richard lozano" userId="7460d2221436ad13" providerId="LiveId" clId="{A6CC404A-00D3-4C8B-AAA4-BB2BD65085D0}" dt="2024-02-19T04:08:57.462" v="6" actId="14100"/>
          <ac:picMkLst>
            <pc:docMk/>
            <pc:sldMk cId="3937079719" sldId="287"/>
            <ac:picMk id="3" creationId="{15EB41EC-96B4-6217-997F-A1277BE3FA14}"/>
          </ac:picMkLst>
        </pc:picChg>
        <pc:picChg chg="del">
          <ac:chgData name="Richard lozano" userId="7460d2221436ad13" providerId="LiveId" clId="{A6CC404A-00D3-4C8B-AAA4-BB2BD65085D0}" dt="2024-02-19T04:08:30.426" v="3" actId="478"/>
          <ac:picMkLst>
            <pc:docMk/>
            <pc:sldMk cId="3937079719" sldId="287"/>
            <ac:picMk id="217" creationId="{FFA7F1AC-9E40-B2E4-39E2-0399691A001D}"/>
          </ac:picMkLst>
        </pc:picChg>
      </pc:sldChg>
    </pc:docChg>
  </pc:docChgLst>
  <pc:docChgLst>
    <pc:chgData name="Richard lozano" userId="7460d2221436ad13" providerId="LiveId" clId="{A986B30F-FF0B-4C4F-9FB4-2C9EB6544ECF}"/>
    <pc:docChg chg="undo custSel addSld delSld modSld">
      <pc:chgData name="Richard lozano" userId="7460d2221436ad13" providerId="LiveId" clId="{A986B30F-FF0B-4C4F-9FB4-2C9EB6544ECF}" dt="2024-02-19T04:29:45.191" v="140" actId="47"/>
      <pc:docMkLst>
        <pc:docMk/>
      </pc:docMkLst>
      <pc:sldChg chg="modSp mod">
        <pc:chgData name="Richard lozano" userId="7460d2221436ad13" providerId="LiveId" clId="{A986B30F-FF0B-4C4F-9FB4-2C9EB6544ECF}" dt="2024-02-19T04:11:02.177" v="29" actId="20577"/>
        <pc:sldMkLst>
          <pc:docMk/>
          <pc:sldMk cId="0" sldId="256"/>
        </pc:sldMkLst>
        <pc:spChg chg="mod">
          <ac:chgData name="Richard lozano" userId="7460d2221436ad13" providerId="LiveId" clId="{A986B30F-FF0B-4C4F-9FB4-2C9EB6544ECF}" dt="2024-02-19T04:11:02.177" v="29" actId="20577"/>
          <ac:spMkLst>
            <pc:docMk/>
            <pc:sldMk cId="0" sldId="256"/>
            <ac:spMk id="88" creationId="{00000000-0000-0000-0000-000000000000}"/>
          </ac:spMkLst>
        </pc:spChg>
      </pc:sldChg>
      <pc:sldChg chg="addSp delSp modSp mod">
        <pc:chgData name="Richard lozano" userId="7460d2221436ad13" providerId="LiveId" clId="{A986B30F-FF0B-4C4F-9FB4-2C9EB6544ECF}" dt="2024-02-19T04:12:32.087" v="74" actId="167"/>
        <pc:sldMkLst>
          <pc:docMk/>
          <pc:sldMk cId="0" sldId="257"/>
        </pc:sldMkLst>
        <pc:picChg chg="add mod ord">
          <ac:chgData name="Richard lozano" userId="7460d2221436ad13" providerId="LiveId" clId="{A986B30F-FF0B-4C4F-9FB4-2C9EB6544ECF}" dt="2024-02-19T04:12:32.087" v="74" actId="167"/>
          <ac:picMkLst>
            <pc:docMk/>
            <pc:sldMk cId="0" sldId="257"/>
            <ac:picMk id="3" creationId="{AC84C089-F403-2DA4-C20B-CEAAA7802F47}"/>
          </ac:picMkLst>
        </pc:picChg>
        <pc:picChg chg="add del">
          <ac:chgData name="Richard lozano" userId="7460d2221436ad13" providerId="LiveId" clId="{A986B30F-FF0B-4C4F-9FB4-2C9EB6544ECF}" dt="2024-02-19T04:11:59.961" v="65" actId="22"/>
          <ac:picMkLst>
            <pc:docMk/>
            <pc:sldMk cId="0" sldId="257"/>
            <ac:picMk id="5" creationId="{1692F265-5F73-9FEC-7286-34AF21F19B3C}"/>
          </ac:picMkLst>
        </pc:picChg>
        <pc:picChg chg="del">
          <ac:chgData name="Richard lozano" userId="7460d2221436ad13" providerId="LiveId" clId="{A986B30F-FF0B-4C4F-9FB4-2C9EB6544ECF}" dt="2024-02-19T04:11:20.872" v="60" actId="478"/>
          <ac:picMkLst>
            <pc:docMk/>
            <pc:sldMk cId="0" sldId="257"/>
            <ac:picMk id="97" creationId="{00000000-0000-0000-0000-000000000000}"/>
          </ac:picMkLst>
        </pc:picChg>
      </pc:sldChg>
      <pc:sldChg chg="del">
        <pc:chgData name="Richard lozano" userId="7460d2221436ad13" providerId="LiveId" clId="{A986B30F-FF0B-4C4F-9FB4-2C9EB6544ECF}" dt="2024-02-19T04:11:16.223" v="59" actId="47"/>
        <pc:sldMkLst>
          <pc:docMk/>
          <pc:sldMk cId="0" sldId="258"/>
        </pc:sldMkLst>
      </pc:sldChg>
      <pc:sldChg chg="addSp delSp modSp add mod">
        <pc:chgData name="Richard lozano" userId="7460d2221436ad13" providerId="LiveId" clId="{A986B30F-FF0B-4C4F-9FB4-2C9EB6544ECF}" dt="2024-02-19T04:12:28.038" v="73" actId="167"/>
        <pc:sldMkLst>
          <pc:docMk/>
          <pc:sldMk cId="957274725" sldId="258"/>
        </pc:sldMkLst>
        <pc:picChg chg="del">
          <ac:chgData name="Richard lozano" userId="7460d2221436ad13" providerId="LiveId" clId="{A986B30F-FF0B-4C4F-9FB4-2C9EB6544ECF}" dt="2024-02-19T04:12:15.728" v="68" actId="478"/>
          <ac:picMkLst>
            <pc:docMk/>
            <pc:sldMk cId="957274725" sldId="258"/>
            <ac:picMk id="3" creationId="{E3EB9914-154A-41C6-9035-A0EDB2509A87}"/>
          </ac:picMkLst>
        </pc:picChg>
        <pc:picChg chg="add mod ord">
          <ac:chgData name="Richard lozano" userId="7460d2221436ad13" providerId="LiveId" clId="{A986B30F-FF0B-4C4F-9FB4-2C9EB6544ECF}" dt="2024-02-19T04:12:28.038" v="73" actId="167"/>
          <ac:picMkLst>
            <pc:docMk/>
            <pc:sldMk cId="957274725" sldId="258"/>
            <ac:picMk id="4" creationId="{5AE90512-BAE7-6AC4-1923-90669A69592B}"/>
          </ac:picMkLst>
        </pc:picChg>
      </pc:sldChg>
      <pc:sldChg chg="del">
        <pc:chgData name="Richard lozano" userId="7460d2221436ad13" providerId="LiveId" clId="{A986B30F-FF0B-4C4F-9FB4-2C9EB6544ECF}" dt="2024-02-19T04:11:16.074" v="58" actId="47"/>
        <pc:sldMkLst>
          <pc:docMk/>
          <pc:sldMk cId="0" sldId="259"/>
        </pc:sldMkLst>
      </pc:sldChg>
      <pc:sldChg chg="addSp delSp modSp add mod">
        <pc:chgData name="Richard lozano" userId="7460d2221436ad13" providerId="LiveId" clId="{A986B30F-FF0B-4C4F-9FB4-2C9EB6544ECF}" dt="2024-02-19T04:13:06.770" v="82" actId="167"/>
        <pc:sldMkLst>
          <pc:docMk/>
          <pc:sldMk cId="1042526861" sldId="259"/>
        </pc:sldMkLst>
        <pc:picChg chg="del">
          <ac:chgData name="Richard lozano" userId="7460d2221436ad13" providerId="LiveId" clId="{A986B30F-FF0B-4C4F-9FB4-2C9EB6544ECF}" dt="2024-02-19T04:12:54.506" v="75" actId="478"/>
          <ac:picMkLst>
            <pc:docMk/>
            <pc:sldMk cId="1042526861" sldId="259"/>
            <ac:picMk id="3" creationId="{CB47E43C-A9F8-57DC-FBF7-6561E4E54DC3}"/>
          </ac:picMkLst>
        </pc:picChg>
        <pc:picChg chg="add mod ord">
          <ac:chgData name="Richard lozano" userId="7460d2221436ad13" providerId="LiveId" clId="{A986B30F-FF0B-4C4F-9FB4-2C9EB6544ECF}" dt="2024-02-19T04:13:06.770" v="82" actId="167"/>
          <ac:picMkLst>
            <pc:docMk/>
            <pc:sldMk cId="1042526861" sldId="259"/>
            <ac:picMk id="4" creationId="{F004870F-E5CE-1CD3-C1B0-6AAA43BFDEAF}"/>
          </ac:picMkLst>
        </pc:picChg>
      </pc:sldChg>
      <pc:sldChg chg="del">
        <pc:chgData name="Richard lozano" userId="7460d2221436ad13" providerId="LiveId" clId="{A986B30F-FF0B-4C4F-9FB4-2C9EB6544ECF}" dt="2024-02-19T04:11:15.927" v="57" actId="47"/>
        <pc:sldMkLst>
          <pc:docMk/>
          <pc:sldMk cId="0" sldId="260"/>
        </pc:sldMkLst>
      </pc:sldChg>
      <pc:sldChg chg="addSp delSp modSp add mod">
        <pc:chgData name="Richard lozano" userId="7460d2221436ad13" providerId="LiveId" clId="{A986B30F-FF0B-4C4F-9FB4-2C9EB6544ECF}" dt="2024-02-19T04:13:46.241" v="89" actId="167"/>
        <pc:sldMkLst>
          <pc:docMk/>
          <pc:sldMk cId="903694123" sldId="260"/>
        </pc:sldMkLst>
        <pc:picChg chg="add mod ord">
          <ac:chgData name="Richard lozano" userId="7460d2221436ad13" providerId="LiveId" clId="{A986B30F-FF0B-4C4F-9FB4-2C9EB6544ECF}" dt="2024-02-19T04:13:46.241" v="89" actId="167"/>
          <ac:picMkLst>
            <pc:docMk/>
            <pc:sldMk cId="903694123" sldId="260"/>
            <ac:picMk id="3" creationId="{355314C8-B446-C913-ED2F-21BBCA4E45C9}"/>
          </ac:picMkLst>
        </pc:picChg>
        <pc:picChg chg="del">
          <ac:chgData name="Richard lozano" userId="7460d2221436ad13" providerId="LiveId" clId="{A986B30F-FF0B-4C4F-9FB4-2C9EB6544ECF}" dt="2024-02-19T04:13:27.100" v="85" actId="478"/>
          <ac:picMkLst>
            <pc:docMk/>
            <pc:sldMk cId="903694123" sldId="260"/>
            <ac:picMk id="4" creationId="{200F8CBA-F16A-972F-6694-71EF48F999A9}"/>
          </ac:picMkLst>
        </pc:picChg>
      </pc:sldChg>
      <pc:sldChg chg="del">
        <pc:chgData name="Richard lozano" userId="7460d2221436ad13" providerId="LiveId" clId="{A986B30F-FF0B-4C4F-9FB4-2C9EB6544ECF}" dt="2024-02-19T04:11:15.766" v="56" actId="47"/>
        <pc:sldMkLst>
          <pc:docMk/>
          <pc:sldMk cId="0" sldId="261"/>
        </pc:sldMkLst>
      </pc:sldChg>
      <pc:sldChg chg="addSp delSp modSp add mod">
        <pc:chgData name="Richard lozano" userId="7460d2221436ad13" providerId="LiveId" clId="{A986B30F-FF0B-4C4F-9FB4-2C9EB6544ECF}" dt="2024-02-19T04:15:34.904" v="100" actId="1076"/>
        <pc:sldMkLst>
          <pc:docMk/>
          <pc:sldMk cId="265626958" sldId="261"/>
        </pc:sldMkLst>
        <pc:picChg chg="add del">
          <ac:chgData name="Richard lozano" userId="7460d2221436ad13" providerId="LiveId" clId="{A986B30F-FF0B-4C4F-9FB4-2C9EB6544ECF}" dt="2024-02-19T04:14:57.537" v="91" actId="22"/>
          <ac:picMkLst>
            <pc:docMk/>
            <pc:sldMk cId="265626958" sldId="261"/>
            <ac:picMk id="3" creationId="{2DE62C1D-BBA4-80CC-5DC8-F0860248B9F6}"/>
          </ac:picMkLst>
        </pc:picChg>
        <pc:picChg chg="del">
          <ac:chgData name="Richard lozano" userId="7460d2221436ad13" providerId="LiveId" clId="{A986B30F-FF0B-4C4F-9FB4-2C9EB6544ECF}" dt="2024-02-19T04:15:20.025" v="94" actId="478"/>
          <ac:picMkLst>
            <pc:docMk/>
            <pc:sldMk cId="265626958" sldId="261"/>
            <ac:picMk id="4" creationId="{9B002CA3-7840-73F9-E5FB-C625285552CA}"/>
          </ac:picMkLst>
        </pc:picChg>
        <pc:picChg chg="add mod ord">
          <ac:chgData name="Richard lozano" userId="7460d2221436ad13" providerId="LiveId" clId="{A986B30F-FF0B-4C4F-9FB4-2C9EB6544ECF}" dt="2024-02-19T04:15:31.551" v="99" actId="167"/>
          <ac:picMkLst>
            <pc:docMk/>
            <pc:sldMk cId="265626958" sldId="261"/>
            <ac:picMk id="6" creationId="{0F119FA2-D0BA-C836-5087-E4DBCA83CE42}"/>
          </ac:picMkLst>
        </pc:picChg>
        <pc:picChg chg="mod">
          <ac:chgData name="Richard lozano" userId="7460d2221436ad13" providerId="LiveId" clId="{A986B30F-FF0B-4C4F-9FB4-2C9EB6544ECF}" dt="2024-02-19T04:15:34.904" v="100" actId="1076"/>
          <ac:picMkLst>
            <pc:docMk/>
            <pc:sldMk cId="265626958" sldId="261"/>
            <ac:picMk id="98" creationId="{201B7155-B70F-DCD4-69A0-BCA839805B10}"/>
          </ac:picMkLst>
        </pc:picChg>
      </pc:sldChg>
      <pc:sldChg chg="del">
        <pc:chgData name="Richard lozano" userId="7460d2221436ad13" providerId="LiveId" clId="{A986B30F-FF0B-4C4F-9FB4-2C9EB6544ECF}" dt="2024-02-19T04:11:15.618" v="55" actId="47"/>
        <pc:sldMkLst>
          <pc:docMk/>
          <pc:sldMk cId="0" sldId="262"/>
        </pc:sldMkLst>
      </pc:sldChg>
      <pc:sldChg chg="addSp delSp modSp add mod">
        <pc:chgData name="Richard lozano" userId="7460d2221436ad13" providerId="LiveId" clId="{A986B30F-FF0B-4C4F-9FB4-2C9EB6544ECF}" dt="2024-02-19T04:16:07.988" v="105" actId="167"/>
        <pc:sldMkLst>
          <pc:docMk/>
          <pc:sldMk cId="2203880016" sldId="262"/>
        </pc:sldMkLst>
        <pc:picChg chg="add mod ord">
          <ac:chgData name="Richard lozano" userId="7460d2221436ad13" providerId="LiveId" clId="{A986B30F-FF0B-4C4F-9FB4-2C9EB6544ECF}" dt="2024-02-19T04:16:07.988" v="105" actId="167"/>
          <ac:picMkLst>
            <pc:docMk/>
            <pc:sldMk cId="2203880016" sldId="262"/>
            <ac:picMk id="3" creationId="{D5261A4D-7B5C-50CA-AC03-606637749898}"/>
          </ac:picMkLst>
        </pc:picChg>
        <pc:picChg chg="del">
          <ac:chgData name="Richard lozano" userId="7460d2221436ad13" providerId="LiveId" clId="{A986B30F-FF0B-4C4F-9FB4-2C9EB6544ECF}" dt="2024-02-19T04:15:56.435" v="101" actId="478"/>
          <ac:picMkLst>
            <pc:docMk/>
            <pc:sldMk cId="2203880016" sldId="262"/>
            <ac:picMk id="4" creationId="{EFD1EA70-69D7-F062-1A51-3E1CF4206393}"/>
          </ac:picMkLst>
        </pc:picChg>
      </pc:sldChg>
      <pc:sldChg chg="del">
        <pc:chgData name="Richard lozano" userId="7460d2221436ad13" providerId="LiveId" clId="{A986B30F-FF0B-4C4F-9FB4-2C9EB6544ECF}" dt="2024-02-19T04:11:15.450" v="54" actId="47"/>
        <pc:sldMkLst>
          <pc:docMk/>
          <pc:sldMk cId="0" sldId="263"/>
        </pc:sldMkLst>
      </pc:sldChg>
      <pc:sldChg chg="addSp delSp modSp add mod">
        <pc:chgData name="Richard lozano" userId="7460d2221436ad13" providerId="LiveId" clId="{A986B30F-FF0B-4C4F-9FB4-2C9EB6544ECF}" dt="2024-02-19T04:16:42.328" v="110" actId="167"/>
        <pc:sldMkLst>
          <pc:docMk/>
          <pc:sldMk cId="320617553" sldId="263"/>
        </pc:sldMkLst>
        <pc:picChg chg="add mod ord">
          <ac:chgData name="Richard lozano" userId="7460d2221436ad13" providerId="LiveId" clId="{A986B30F-FF0B-4C4F-9FB4-2C9EB6544ECF}" dt="2024-02-19T04:16:42.328" v="110" actId="167"/>
          <ac:picMkLst>
            <pc:docMk/>
            <pc:sldMk cId="320617553" sldId="263"/>
            <ac:picMk id="3" creationId="{D4DB1263-3E30-4997-7BE0-E1240AAB0B95}"/>
          </ac:picMkLst>
        </pc:picChg>
        <pc:picChg chg="del">
          <ac:chgData name="Richard lozano" userId="7460d2221436ad13" providerId="LiveId" clId="{A986B30F-FF0B-4C4F-9FB4-2C9EB6544ECF}" dt="2024-02-19T04:16:34.998" v="106" actId="478"/>
          <ac:picMkLst>
            <pc:docMk/>
            <pc:sldMk cId="320617553" sldId="263"/>
            <ac:picMk id="4" creationId="{4593C0D9-A7D1-2D0F-B257-BADDE7C8D21F}"/>
          </ac:picMkLst>
        </pc:picChg>
      </pc:sldChg>
      <pc:sldChg chg="del">
        <pc:chgData name="Richard lozano" userId="7460d2221436ad13" providerId="LiveId" clId="{A986B30F-FF0B-4C4F-9FB4-2C9EB6544ECF}" dt="2024-02-19T04:11:15.300" v="53" actId="47"/>
        <pc:sldMkLst>
          <pc:docMk/>
          <pc:sldMk cId="0" sldId="264"/>
        </pc:sldMkLst>
      </pc:sldChg>
      <pc:sldChg chg="addSp delSp modSp add mod">
        <pc:chgData name="Richard lozano" userId="7460d2221436ad13" providerId="LiveId" clId="{A986B30F-FF0B-4C4F-9FB4-2C9EB6544ECF}" dt="2024-02-19T04:24:17.774" v="118" actId="167"/>
        <pc:sldMkLst>
          <pc:docMk/>
          <pc:sldMk cId="3958182048" sldId="264"/>
        </pc:sldMkLst>
        <pc:picChg chg="del">
          <ac:chgData name="Richard lozano" userId="7460d2221436ad13" providerId="LiveId" clId="{A986B30F-FF0B-4C4F-9FB4-2C9EB6544ECF}" dt="2024-02-19T04:24:06.042" v="114" actId="478"/>
          <ac:picMkLst>
            <pc:docMk/>
            <pc:sldMk cId="3958182048" sldId="264"/>
            <ac:picMk id="3" creationId="{40AEABE3-D164-43E3-983B-1202E985F32E}"/>
          </ac:picMkLst>
        </pc:picChg>
        <pc:picChg chg="add mod ord">
          <ac:chgData name="Richard lozano" userId="7460d2221436ad13" providerId="LiveId" clId="{A986B30F-FF0B-4C4F-9FB4-2C9EB6544ECF}" dt="2024-02-19T04:24:17.774" v="118" actId="167"/>
          <ac:picMkLst>
            <pc:docMk/>
            <pc:sldMk cId="3958182048" sldId="264"/>
            <ac:picMk id="4" creationId="{EE4112E1-AA84-1210-C6E1-6F497A16CACB}"/>
          </ac:picMkLst>
        </pc:picChg>
      </pc:sldChg>
      <pc:sldChg chg="del">
        <pc:chgData name="Richard lozano" userId="7460d2221436ad13" providerId="LiveId" clId="{A986B30F-FF0B-4C4F-9FB4-2C9EB6544ECF}" dt="2024-02-19T04:11:15.150" v="52" actId="47"/>
        <pc:sldMkLst>
          <pc:docMk/>
          <pc:sldMk cId="0" sldId="265"/>
        </pc:sldMkLst>
      </pc:sldChg>
      <pc:sldChg chg="addSp delSp modSp add mod">
        <pc:chgData name="Richard lozano" userId="7460d2221436ad13" providerId="LiveId" clId="{A986B30F-FF0B-4C4F-9FB4-2C9EB6544ECF}" dt="2024-02-19T04:25:58.995" v="123" actId="167"/>
        <pc:sldMkLst>
          <pc:docMk/>
          <pc:sldMk cId="3706540024" sldId="265"/>
        </pc:sldMkLst>
        <pc:picChg chg="del">
          <ac:chgData name="Richard lozano" userId="7460d2221436ad13" providerId="LiveId" clId="{A986B30F-FF0B-4C4F-9FB4-2C9EB6544ECF}" dt="2024-02-19T04:25:49.332" v="119" actId="478"/>
          <ac:picMkLst>
            <pc:docMk/>
            <pc:sldMk cId="3706540024" sldId="265"/>
            <ac:picMk id="3" creationId="{86C6203B-DC87-988E-51FD-AB30EB4DC499}"/>
          </ac:picMkLst>
        </pc:picChg>
        <pc:picChg chg="add mod ord">
          <ac:chgData name="Richard lozano" userId="7460d2221436ad13" providerId="LiveId" clId="{A986B30F-FF0B-4C4F-9FB4-2C9EB6544ECF}" dt="2024-02-19T04:25:58.995" v="123" actId="167"/>
          <ac:picMkLst>
            <pc:docMk/>
            <pc:sldMk cId="3706540024" sldId="265"/>
            <ac:picMk id="4" creationId="{34436362-C2BE-29AE-94BB-5C877611415F}"/>
          </ac:picMkLst>
        </pc:picChg>
      </pc:sldChg>
      <pc:sldChg chg="del">
        <pc:chgData name="Richard lozano" userId="7460d2221436ad13" providerId="LiveId" clId="{A986B30F-FF0B-4C4F-9FB4-2C9EB6544ECF}" dt="2024-02-19T04:11:14.994" v="51" actId="47"/>
        <pc:sldMkLst>
          <pc:docMk/>
          <pc:sldMk cId="0" sldId="266"/>
        </pc:sldMkLst>
      </pc:sldChg>
      <pc:sldChg chg="addSp delSp modSp add mod">
        <pc:chgData name="Richard lozano" userId="7460d2221436ad13" providerId="LiveId" clId="{A986B30F-FF0B-4C4F-9FB4-2C9EB6544ECF}" dt="2024-02-19T04:26:39.774" v="132" actId="14100"/>
        <pc:sldMkLst>
          <pc:docMk/>
          <pc:sldMk cId="2568954921" sldId="266"/>
        </pc:sldMkLst>
        <pc:picChg chg="del">
          <ac:chgData name="Richard lozano" userId="7460d2221436ad13" providerId="LiveId" clId="{A986B30F-FF0B-4C4F-9FB4-2C9EB6544ECF}" dt="2024-02-19T04:26:06.259" v="124" actId="478"/>
          <ac:picMkLst>
            <pc:docMk/>
            <pc:sldMk cId="2568954921" sldId="266"/>
            <ac:picMk id="3" creationId="{EC248D57-1391-1E55-1D4E-C2E0436D4E83}"/>
          </ac:picMkLst>
        </pc:picChg>
        <pc:picChg chg="add mod ord">
          <ac:chgData name="Richard lozano" userId="7460d2221436ad13" providerId="LiveId" clId="{A986B30F-FF0B-4C4F-9FB4-2C9EB6544ECF}" dt="2024-02-19T04:26:39.774" v="132" actId="14100"/>
          <ac:picMkLst>
            <pc:docMk/>
            <pc:sldMk cId="2568954921" sldId="266"/>
            <ac:picMk id="4" creationId="{C7F9B51D-3C97-84C8-2696-B5D69F411551}"/>
          </ac:picMkLst>
        </pc:picChg>
      </pc:sldChg>
      <pc:sldChg chg="del">
        <pc:chgData name="Richard lozano" userId="7460d2221436ad13" providerId="LiveId" clId="{A986B30F-FF0B-4C4F-9FB4-2C9EB6544ECF}" dt="2024-02-19T04:11:14.839" v="50" actId="47"/>
        <pc:sldMkLst>
          <pc:docMk/>
          <pc:sldMk cId="0" sldId="267"/>
        </pc:sldMkLst>
      </pc:sldChg>
      <pc:sldChg chg="addSp modSp add mod">
        <pc:chgData name="Richard lozano" userId="7460d2221436ad13" providerId="LiveId" clId="{A986B30F-FF0B-4C4F-9FB4-2C9EB6544ECF}" dt="2024-02-19T04:27:39.144" v="137" actId="166"/>
        <pc:sldMkLst>
          <pc:docMk/>
          <pc:sldMk cId="4259033096" sldId="267"/>
        </pc:sldMkLst>
        <pc:picChg chg="add mod ord">
          <ac:chgData name="Richard lozano" userId="7460d2221436ad13" providerId="LiveId" clId="{A986B30F-FF0B-4C4F-9FB4-2C9EB6544ECF}" dt="2024-02-19T04:27:39.144" v="137" actId="166"/>
          <ac:picMkLst>
            <pc:docMk/>
            <pc:sldMk cId="4259033096" sldId="267"/>
            <ac:picMk id="3" creationId="{3ACF08B6-907F-7896-9E4B-7605B8BE3632}"/>
          </ac:picMkLst>
        </pc:picChg>
      </pc:sldChg>
      <pc:sldChg chg="del">
        <pc:chgData name="Richard lozano" userId="7460d2221436ad13" providerId="LiveId" clId="{A986B30F-FF0B-4C4F-9FB4-2C9EB6544ECF}" dt="2024-02-19T04:11:14.697" v="49" actId="47"/>
        <pc:sldMkLst>
          <pc:docMk/>
          <pc:sldMk cId="0" sldId="268"/>
        </pc:sldMkLst>
      </pc:sldChg>
      <pc:sldChg chg="add del">
        <pc:chgData name="Richard lozano" userId="7460d2221436ad13" providerId="LiveId" clId="{A986B30F-FF0B-4C4F-9FB4-2C9EB6544ECF}" dt="2024-02-19T04:29:02.942" v="138" actId="47"/>
        <pc:sldMkLst>
          <pc:docMk/>
          <pc:sldMk cId="3190463003" sldId="268"/>
        </pc:sldMkLst>
      </pc:sldChg>
      <pc:sldChg chg="del">
        <pc:chgData name="Richard lozano" userId="7460d2221436ad13" providerId="LiveId" clId="{A986B30F-FF0B-4C4F-9FB4-2C9EB6544ECF}" dt="2024-02-19T04:11:14.550" v="48" actId="47"/>
        <pc:sldMkLst>
          <pc:docMk/>
          <pc:sldMk cId="0" sldId="269"/>
        </pc:sldMkLst>
      </pc:sldChg>
      <pc:sldChg chg="add del">
        <pc:chgData name="Richard lozano" userId="7460d2221436ad13" providerId="LiveId" clId="{A986B30F-FF0B-4C4F-9FB4-2C9EB6544ECF}" dt="2024-02-19T04:29:43.864" v="139" actId="47"/>
        <pc:sldMkLst>
          <pc:docMk/>
          <pc:sldMk cId="1400709813" sldId="269"/>
        </pc:sldMkLst>
      </pc:sldChg>
      <pc:sldChg chg="del">
        <pc:chgData name="Richard lozano" userId="7460d2221436ad13" providerId="LiveId" clId="{A986B30F-FF0B-4C4F-9FB4-2C9EB6544ECF}" dt="2024-02-19T04:11:14.397" v="47" actId="47"/>
        <pc:sldMkLst>
          <pc:docMk/>
          <pc:sldMk cId="0" sldId="270"/>
        </pc:sldMkLst>
      </pc:sldChg>
      <pc:sldChg chg="add del">
        <pc:chgData name="Richard lozano" userId="7460d2221436ad13" providerId="LiveId" clId="{A986B30F-FF0B-4C4F-9FB4-2C9EB6544ECF}" dt="2024-02-19T04:29:45.191" v="140" actId="47"/>
        <pc:sldMkLst>
          <pc:docMk/>
          <pc:sldMk cId="272232607" sldId="270"/>
        </pc:sldMkLst>
      </pc:sldChg>
      <pc:sldChg chg="del">
        <pc:chgData name="Richard lozano" userId="7460d2221436ad13" providerId="LiveId" clId="{A986B30F-FF0B-4C4F-9FB4-2C9EB6544ECF}" dt="2024-02-19T04:11:14.268" v="46" actId="47"/>
        <pc:sldMkLst>
          <pc:docMk/>
          <pc:sldMk cId="0" sldId="271"/>
        </pc:sldMkLst>
      </pc:sldChg>
      <pc:sldChg chg="del">
        <pc:chgData name="Richard lozano" userId="7460d2221436ad13" providerId="LiveId" clId="{A986B30F-FF0B-4C4F-9FB4-2C9EB6544ECF}" dt="2024-02-19T04:11:14.111" v="45" actId="47"/>
        <pc:sldMkLst>
          <pc:docMk/>
          <pc:sldMk cId="0" sldId="272"/>
        </pc:sldMkLst>
      </pc:sldChg>
      <pc:sldChg chg="del">
        <pc:chgData name="Richard lozano" userId="7460d2221436ad13" providerId="LiveId" clId="{A986B30F-FF0B-4C4F-9FB4-2C9EB6544ECF}" dt="2024-02-19T04:11:13.986" v="44" actId="47"/>
        <pc:sldMkLst>
          <pc:docMk/>
          <pc:sldMk cId="0" sldId="273"/>
        </pc:sldMkLst>
      </pc:sldChg>
      <pc:sldChg chg="del">
        <pc:chgData name="Richard lozano" userId="7460d2221436ad13" providerId="LiveId" clId="{A986B30F-FF0B-4C4F-9FB4-2C9EB6544ECF}" dt="2024-02-19T04:11:13.827" v="43" actId="47"/>
        <pc:sldMkLst>
          <pc:docMk/>
          <pc:sldMk cId="0" sldId="274"/>
        </pc:sldMkLst>
      </pc:sldChg>
      <pc:sldChg chg="del">
        <pc:chgData name="Richard lozano" userId="7460d2221436ad13" providerId="LiveId" clId="{A986B30F-FF0B-4C4F-9FB4-2C9EB6544ECF}" dt="2024-02-19T04:11:13.681" v="42" actId="47"/>
        <pc:sldMkLst>
          <pc:docMk/>
          <pc:sldMk cId="0" sldId="275"/>
        </pc:sldMkLst>
      </pc:sldChg>
      <pc:sldChg chg="del">
        <pc:chgData name="Richard lozano" userId="7460d2221436ad13" providerId="LiveId" clId="{A986B30F-FF0B-4C4F-9FB4-2C9EB6544ECF}" dt="2024-02-19T04:11:13.510" v="41" actId="47"/>
        <pc:sldMkLst>
          <pc:docMk/>
          <pc:sldMk cId="0" sldId="276"/>
        </pc:sldMkLst>
      </pc:sldChg>
      <pc:sldChg chg="del">
        <pc:chgData name="Richard lozano" userId="7460d2221436ad13" providerId="LiveId" clId="{A986B30F-FF0B-4C4F-9FB4-2C9EB6544ECF}" dt="2024-02-19T04:11:13.220" v="40" actId="47"/>
        <pc:sldMkLst>
          <pc:docMk/>
          <pc:sldMk cId="0" sldId="277"/>
        </pc:sldMkLst>
      </pc:sldChg>
      <pc:sldChg chg="del">
        <pc:chgData name="Richard lozano" userId="7460d2221436ad13" providerId="LiveId" clId="{A986B30F-FF0B-4C4F-9FB4-2C9EB6544ECF}" dt="2024-02-19T04:11:13.071" v="39" actId="47"/>
        <pc:sldMkLst>
          <pc:docMk/>
          <pc:sldMk cId="0" sldId="278"/>
        </pc:sldMkLst>
      </pc:sldChg>
      <pc:sldChg chg="del">
        <pc:chgData name="Richard lozano" userId="7460d2221436ad13" providerId="LiveId" clId="{A986B30F-FF0B-4C4F-9FB4-2C9EB6544ECF}" dt="2024-02-19T04:11:12.934" v="38" actId="47"/>
        <pc:sldMkLst>
          <pc:docMk/>
          <pc:sldMk cId="0" sldId="279"/>
        </pc:sldMkLst>
      </pc:sldChg>
      <pc:sldChg chg="del">
        <pc:chgData name="Richard lozano" userId="7460d2221436ad13" providerId="LiveId" clId="{A986B30F-FF0B-4C4F-9FB4-2C9EB6544ECF}" dt="2024-02-19T04:11:12.788" v="37" actId="47"/>
        <pc:sldMkLst>
          <pc:docMk/>
          <pc:sldMk cId="0" sldId="280"/>
        </pc:sldMkLst>
      </pc:sldChg>
      <pc:sldChg chg="del">
        <pc:chgData name="Richard lozano" userId="7460d2221436ad13" providerId="LiveId" clId="{A986B30F-FF0B-4C4F-9FB4-2C9EB6544ECF}" dt="2024-02-19T04:11:12.498" v="35" actId="47"/>
        <pc:sldMkLst>
          <pc:docMk/>
          <pc:sldMk cId="0" sldId="281"/>
        </pc:sldMkLst>
      </pc:sldChg>
      <pc:sldChg chg="del">
        <pc:chgData name="Richard lozano" userId="7460d2221436ad13" providerId="LiveId" clId="{A986B30F-FF0B-4C4F-9FB4-2C9EB6544ECF}" dt="2024-02-19T04:11:12.364" v="34" actId="47"/>
        <pc:sldMkLst>
          <pc:docMk/>
          <pc:sldMk cId="0" sldId="282"/>
        </pc:sldMkLst>
      </pc:sldChg>
      <pc:sldChg chg="del">
        <pc:chgData name="Richard lozano" userId="7460d2221436ad13" providerId="LiveId" clId="{A986B30F-FF0B-4C4F-9FB4-2C9EB6544ECF}" dt="2024-02-19T04:11:12.220" v="33" actId="47"/>
        <pc:sldMkLst>
          <pc:docMk/>
          <pc:sldMk cId="0" sldId="283"/>
        </pc:sldMkLst>
      </pc:sldChg>
      <pc:sldChg chg="del">
        <pc:chgData name="Richard lozano" userId="7460d2221436ad13" providerId="LiveId" clId="{A986B30F-FF0B-4C4F-9FB4-2C9EB6544ECF}" dt="2024-02-19T04:11:11.847" v="32" actId="47"/>
        <pc:sldMkLst>
          <pc:docMk/>
          <pc:sldMk cId="0" sldId="284"/>
        </pc:sldMkLst>
      </pc:sldChg>
      <pc:sldChg chg="del">
        <pc:chgData name="Richard lozano" userId="7460d2221436ad13" providerId="LiveId" clId="{A986B30F-FF0B-4C4F-9FB4-2C9EB6544ECF}" dt="2024-02-19T04:11:10.092" v="30" actId="47"/>
        <pc:sldMkLst>
          <pc:docMk/>
          <pc:sldMk cId="0" sldId="285"/>
        </pc:sldMkLst>
      </pc:sldChg>
      <pc:sldChg chg="del">
        <pc:chgData name="Richard lozano" userId="7460d2221436ad13" providerId="LiveId" clId="{A986B30F-FF0B-4C4F-9FB4-2C9EB6544ECF}" dt="2024-02-19T04:11:10.930" v="31" actId="47"/>
        <pc:sldMkLst>
          <pc:docMk/>
          <pc:sldMk cId="0" sldId="286"/>
        </pc:sldMkLst>
      </pc:sldChg>
      <pc:sldChg chg="del">
        <pc:chgData name="Richard lozano" userId="7460d2221436ad13" providerId="LiveId" clId="{A986B30F-FF0B-4C4F-9FB4-2C9EB6544ECF}" dt="2024-02-19T04:11:12.645" v="36" actId="47"/>
        <pc:sldMkLst>
          <pc:docMk/>
          <pc:sldMk cId="3937079719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A9006584-A82A-1B9A-A861-7B3138E8D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d347566ed_0_131:notes">
            <a:extLst>
              <a:ext uri="{FF2B5EF4-FFF2-40B4-BE49-F238E27FC236}">
                <a16:creationId xmlns:a16="http://schemas.microsoft.com/office/drawing/2014/main" id="{7A0BA320-53A2-F2DF-EEE3-CD7A8D4BF7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d347566ed_0_131:notes">
            <a:extLst>
              <a:ext uri="{FF2B5EF4-FFF2-40B4-BE49-F238E27FC236}">
                <a16:creationId xmlns:a16="http://schemas.microsoft.com/office/drawing/2014/main" id="{A2DB554A-F182-87D6-1099-11CA6FCE4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31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C75ED9D7-8733-3EF9-DF14-422E192E2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d347566ed_0_131:notes">
            <a:extLst>
              <a:ext uri="{FF2B5EF4-FFF2-40B4-BE49-F238E27FC236}">
                <a16:creationId xmlns:a16="http://schemas.microsoft.com/office/drawing/2014/main" id="{7BD5695E-DD7F-D606-7214-0222BCF288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d347566ed_0_131:notes">
            <a:extLst>
              <a:ext uri="{FF2B5EF4-FFF2-40B4-BE49-F238E27FC236}">
                <a16:creationId xmlns:a16="http://schemas.microsoft.com/office/drawing/2014/main" id="{FC2D3CFA-C921-18E7-9728-CCBB20CE5A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430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E2909E18-129B-17DE-EC3D-7C82CF7BE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d347566ed_0_131:notes">
            <a:extLst>
              <a:ext uri="{FF2B5EF4-FFF2-40B4-BE49-F238E27FC236}">
                <a16:creationId xmlns:a16="http://schemas.microsoft.com/office/drawing/2014/main" id="{FB2B6D81-9210-DD22-D2CD-521E8D4302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d347566ed_0_131:notes">
            <a:extLst>
              <a:ext uri="{FF2B5EF4-FFF2-40B4-BE49-F238E27FC236}">
                <a16:creationId xmlns:a16="http://schemas.microsoft.com/office/drawing/2014/main" id="{BAEBB3D5-F9EF-C2F4-936C-3B642B83B6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97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d347566e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d347566e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558EC742-EEA7-E0D4-F617-50670086D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d347566ed_0_131:notes">
            <a:extLst>
              <a:ext uri="{FF2B5EF4-FFF2-40B4-BE49-F238E27FC236}">
                <a16:creationId xmlns:a16="http://schemas.microsoft.com/office/drawing/2014/main" id="{28BE8950-2879-4CE4-D91F-A93B6972A4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d347566ed_0_131:notes">
            <a:extLst>
              <a:ext uri="{FF2B5EF4-FFF2-40B4-BE49-F238E27FC236}">
                <a16:creationId xmlns:a16="http://schemas.microsoft.com/office/drawing/2014/main" id="{7170E9ED-41F7-FEDD-B844-7B07BA9C7A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506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1165B2E4-368F-A3F0-BF75-A7D89BEBF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d347566ed_0_131:notes">
            <a:extLst>
              <a:ext uri="{FF2B5EF4-FFF2-40B4-BE49-F238E27FC236}">
                <a16:creationId xmlns:a16="http://schemas.microsoft.com/office/drawing/2014/main" id="{5D0268A0-25B1-B7DB-BCA9-4609ACEC8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d347566ed_0_131:notes">
            <a:extLst>
              <a:ext uri="{FF2B5EF4-FFF2-40B4-BE49-F238E27FC236}">
                <a16:creationId xmlns:a16="http://schemas.microsoft.com/office/drawing/2014/main" id="{DFBEDC01-4A64-2E99-0B69-344FD4847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067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E2072392-3ED3-9487-333E-E1D2EBEA7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d347566ed_0_131:notes">
            <a:extLst>
              <a:ext uri="{FF2B5EF4-FFF2-40B4-BE49-F238E27FC236}">
                <a16:creationId xmlns:a16="http://schemas.microsoft.com/office/drawing/2014/main" id="{6F3894C3-C3E4-9DA1-DA75-72190B3497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d347566ed_0_131:notes">
            <a:extLst>
              <a:ext uri="{FF2B5EF4-FFF2-40B4-BE49-F238E27FC236}">
                <a16:creationId xmlns:a16="http://schemas.microsoft.com/office/drawing/2014/main" id="{CF31DE52-66EF-2487-D3D9-756009CF20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086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E0E3D442-7057-77A4-BF87-8C3C40B51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d347566ed_0_131:notes">
            <a:extLst>
              <a:ext uri="{FF2B5EF4-FFF2-40B4-BE49-F238E27FC236}">
                <a16:creationId xmlns:a16="http://schemas.microsoft.com/office/drawing/2014/main" id="{7EAF12F3-4822-12B0-C70D-2F7328CF5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d347566ed_0_131:notes">
            <a:extLst>
              <a:ext uri="{FF2B5EF4-FFF2-40B4-BE49-F238E27FC236}">
                <a16:creationId xmlns:a16="http://schemas.microsoft.com/office/drawing/2014/main" id="{5ABC3679-E45A-6807-301C-5103F86F57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611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1CFCD0F8-9ACE-5258-2DB9-90F2E8212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d347566ed_0_131:notes">
            <a:extLst>
              <a:ext uri="{FF2B5EF4-FFF2-40B4-BE49-F238E27FC236}">
                <a16:creationId xmlns:a16="http://schemas.microsoft.com/office/drawing/2014/main" id="{B3DBF817-712E-48C6-2882-35B0020CA5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d347566ed_0_131:notes">
            <a:extLst>
              <a:ext uri="{FF2B5EF4-FFF2-40B4-BE49-F238E27FC236}">
                <a16:creationId xmlns:a16="http://schemas.microsoft.com/office/drawing/2014/main" id="{50AD6D29-3043-C558-F68F-4C4B260841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240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7BCF163F-BA42-39B7-ED52-E3E6AC38E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d347566ed_0_131:notes">
            <a:extLst>
              <a:ext uri="{FF2B5EF4-FFF2-40B4-BE49-F238E27FC236}">
                <a16:creationId xmlns:a16="http://schemas.microsoft.com/office/drawing/2014/main" id="{8587FC5E-D25C-05E9-B574-199A09FC93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d347566ed_0_131:notes">
            <a:extLst>
              <a:ext uri="{FF2B5EF4-FFF2-40B4-BE49-F238E27FC236}">
                <a16:creationId xmlns:a16="http://schemas.microsoft.com/office/drawing/2014/main" id="{DB24CF16-7390-7EA4-36F3-7D8C12028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109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E54483B2-9898-D1E5-02C5-7CB7CEE0E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d347566ed_0_131:notes">
            <a:extLst>
              <a:ext uri="{FF2B5EF4-FFF2-40B4-BE49-F238E27FC236}">
                <a16:creationId xmlns:a16="http://schemas.microsoft.com/office/drawing/2014/main" id="{DEC356F2-51BD-954C-52F9-507B5B673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d347566ed_0_131:notes">
            <a:extLst>
              <a:ext uri="{FF2B5EF4-FFF2-40B4-BE49-F238E27FC236}">
                <a16:creationId xmlns:a16="http://schemas.microsoft.com/office/drawing/2014/main" id="{E9C4EABD-A781-5577-8D99-5B9D0779C4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03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6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5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6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6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8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0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60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6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6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6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altLang="es-419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844325" y="2351225"/>
            <a:ext cx="54822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600" b="0" i="1" u="none" strike="noStrike" cap="none" dirty="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SQL</a:t>
            </a:r>
            <a:r>
              <a:rPr lang="es-419" sz="3600" i="1" dirty="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ITE</a:t>
            </a:r>
            <a:endParaRPr sz="3600" b="0" i="1" u="none" strike="noStrike" cap="none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022750" y="1633175"/>
            <a:ext cx="5482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altLang="es-419" sz="2000" b="0" i="0" u="none" strike="noStrike" cap="non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altLang="es-419" sz="2000" b="1" i="0" u="none" strike="noStrike" cap="non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Clase 1. </a:t>
            </a:r>
            <a:r>
              <a:rPr lang="es-419" altLang="es-419" sz="2000" b="0" i="0" u="none" strike="noStrike" cap="non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Base de Datos</a:t>
            </a:r>
            <a:endParaRPr sz="1400" b="0" i="0" u="none" strike="noStrike" cap="non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3425" y="376025"/>
            <a:ext cx="9144000" cy="698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663" y="511575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3DBFA84B-C2D8-416B-F33F-A244C6AC5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436362-C2BE-29AE-94BB-5C8776114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20586"/>
          </a:xfrm>
          <a:prstGeom prst="rect">
            <a:avLst/>
          </a:prstGeom>
        </p:spPr>
      </p:pic>
      <p:pic>
        <p:nvPicPr>
          <p:cNvPr id="98" name="Google Shape;98;g1dd347566ed_0_131">
            <a:extLst>
              <a:ext uri="{FF2B5EF4-FFF2-40B4-BE49-F238E27FC236}">
                <a16:creationId xmlns:a16="http://schemas.microsoft.com/office/drawing/2014/main" id="{5B398A97-20F2-14B8-E13D-D7527CE6D7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225" y="4440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40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F8BE69E8-9C96-DAE6-6C1F-789F9A04E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F9B51D-3C97-84C8-2696-B5D69F411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" name="Google Shape;98;g1dd347566ed_0_131">
            <a:extLst>
              <a:ext uri="{FF2B5EF4-FFF2-40B4-BE49-F238E27FC236}">
                <a16:creationId xmlns:a16="http://schemas.microsoft.com/office/drawing/2014/main" id="{67A7E5F4-52AE-F407-9C19-C14ED31722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225" y="4440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954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526E6541-2421-8DA9-D7CA-782B3EC8F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1dd347566ed_0_131">
            <a:extLst>
              <a:ext uri="{FF2B5EF4-FFF2-40B4-BE49-F238E27FC236}">
                <a16:creationId xmlns:a16="http://schemas.microsoft.com/office/drawing/2014/main" id="{F94A23FF-6AA1-FB44-9A87-EB177B43FC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25" y="44400"/>
            <a:ext cx="8933524" cy="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CF08B6-907F-7896-9E4B-7605B8BE3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33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4C089-F403-2DA4-C20B-CEAAA7802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99100"/>
          </a:xfrm>
          <a:prstGeom prst="rect">
            <a:avLst/>
          </a:prstGeom>
        </p:spPr>
      </p:pic>
      <p:pic>
        <p:nvPicPr>
          <p:cNvPr id="98" name="Google Shape;98;g1dd347566ed_0_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225" y="4440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073BDD45-030C-8E17-79C8-C05D7DE56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E90512-BAE7-6AC4-1923-90669A695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" name="Google Shape;98;g1dd347566ed_0_131">
            <a:extLst>
              <a:ext uri="{FF2B5EF4-FFF2-40B4-BE49-F238E27FC236}">
                <a16:creationId xmlns:a16="http://schemas.microsoft.com/office/drawing/2014/main" id="{E0EA6280-6AB6-A781-6B97-168C0AE5D8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225" y="4440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274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7E7347C2-A4D8-A023-B690-D6A3D2A11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04870F-E5CE-1CD3-C1B0-6AAA43BF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33" y="0"/>
            <a:ext cx="9144000" cy="5143500"/>
          </a:xfrm>
          <a:prstGeom prst="rect">
            <a:avLst/>
          </a:prstGeom>
        </p:spPr>
      </p:pic>
      <p:pic>
        <p:nvPicPr>
          <p:cNvPr id="98" name="Google Shape;98;g1dd347566ed_0_131">
            <a:extLst>
              <a:ext uri="{FF2B5EF4-FFF2-40B4-BE49-F238E27FC236}">
                <a16:creationId xmlns:a16="http://schemas.microsoft.com/office/drawing/2014/main" id="{F98FFB68-82D8-8301-6669-399D70EA5B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225" y="4440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52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4751CBAD-7905-1FBB-DDBC-F174E0767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314C8-B446-C913-ED2F-21BBCA4E4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98" name="Google Shape;98;g1dd347566ed_0_131">
            <a:extLst>
              <a:ext uri="{FF2B5EF4-FFF2-40B4-BE49-F238E27FC236}">
                <a16:creationId xmlns:a16="http://schemas.microsoft.com/office/drawing/2014/main" id="{6EC8CFE2-BDCD-EA1F-00BF-FA5BF8B0E2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225" y="4440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69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90010A74-99F3-356D-B008-2D2EBB9D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119FA2-D0BA-C836-5087-E4DBCA83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" name="Google Shape;98;g1dd347566ed_0_131">
            <a:extLst>
              <a:ext uri="{FF2B5EF4-FFF2-40B4-BE49-F238E27FC236}">
                <a16:creationId xmlns:a16="http://schemas.microsoft.com/office/drawing/2014/main" id="{201B7155-B70F-DCD4-69A0-BCA839805B1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476" y="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62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1C0D3F1C-60F1-F500-7989-920114542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61A4D-7B5C-50CA-AC03-60663774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" name="Google Shape;98;g1dd347566ed_0_131">
            <a:extLst>
              <a:ext uri="{FF2B5EF4-FFF2-40B4-BE49-F238E27FC236}">
                <a16:creationId xmlns:a16="http://schemas.microsoft.com/office/drawing/2014/main" id="{3B1359B9-CFA5-5DD8-AC7B-8547BABD77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225" y="4440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88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DD92C2D2-480F-A783-C180-31CF5DFBD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B1263-3E30-4997-7BE0-E1240AAB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98" name="Google Shape;98;g1dd347566ed_0_131">
            <a:extLst>
              <a:ext uri="{FF2B5EF4-FFF2-40B4-BE49-F238E27FC236}">
                <a16:creationId xmlns:a16="http://schemas.microsoft.com/office/drawing/2014/main" id="{D4301F79-FADB-080F-F84E-CFEB4FF20C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225" y="4440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61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43EEDA68-2678-3F19-7EAD-4ACDEBD66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112E1-AA84-1210-C6E1-6F497A16C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" name="Google Shape;98;g1dd347566ed_0_131">
            <a:extLst>
              <a:ext uri="{FF2B5EF4-FFF2-40B4-BE49-F238E27FC236}">
                <a16:creationId xmlns:a16="http://schemas.microsoft.com/office/drawing/2014/main" id="{4FFFF5BD-66C0-4D19-26B9-B03DAFF13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225" y="44400"/>
            <a:ext cx="8933524" cy="4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81820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</Words>
  <Application>Microsoft Office PowerPoint</Application>
  <PresentationFormat>On-screen Show (16:9)</PresentationFormat>
  <Paragraphs>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Helvetica Neue</vt:lpstr>
      <vt:lpstr>Lato</vt:lpstr>
      <vt:lpstr>Anton</vt:lpstr>
      <vt:lpstr>Arial</vt:lpstr>
      <vt:lpstr>Helvetica Neue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Richard lozano</cp:lastModifiedBy>
  <cp:revision>1</cp:revision>
  <dcterms:modified xsi:type="dcterms:W3CDTF">2024-02-19T04:29:47Z</dcterms:modified>
</cp:coreProperties>
</file>